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40" y="1060"/>
      </p:cViewPr>
      <p:guideLst>
        <p:guide orient="horz" pos="2160"/>
        <p:guide pos="3840"/>
        <p:guide pos="1912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ＥＯ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529D1-B79C-450D-8168-1E318F445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CD717E-7630-4F8D-AB6F-9030FFACD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59D69-AE63-44FC-9432-BF06CA2D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1437A-7D83-4013-9CFF-9D66B816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C8809-77FE-49EB-824C-41D54B14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16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AE3CE-FE69-4245-9F03-3B48079A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3F014-413C-4039-B51F-A5991F079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EFA323-BEDA-4344-AB14-5DE004D6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2CE2D-B872-4F43-84A9-DE5437AD5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2A9E-EFAC-4D3E-B950-69F02A0E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1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B3E894-3E4F-4529-B1FF-094F55A9F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41E4E5-2ECD-43A2-97CD-68C1C1B1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BECB2-FEE5-47D3-8194-E17A465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C1E49-F8CD-4CEA-A93A-5138348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876CB-D0A1-45E0-B773-4B52423A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86880-5E7F-4BB1-B820-84049EA2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4215F-C5CC-450E-8F26-7902B9AA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C9A8A-B2EC-40CF-8E2F-5460AC2C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42257-CD65-4447-B495-7F89B152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5853CF-FBAF-47B1-BD2E-CEB921C2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84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7A321-DD51-47C1-AD3F-E40EAE02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C8C125-0354-4A2E-A03A-7E08062F4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E2F2A-9FAE-4E43-AE12-26DE63A4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5ECF0-8421-4B1B-B82D-EEE53289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B584F-4DAC-4C5D-B9F2-A7CF37C8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E6E76-C592-4F23-90BE-D9E43E5F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FD6F79-2856-4C7B-8F3D-23814D1F8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2A1797-4E58-4503-A7EE-7F33919C3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C7193-3516-418C-BEAA-A2BA153D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E81AE-C581-4076-A759-869AF499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23B711-2B23-4DC0-8DD4-C11C81C7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2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32765-7F3E-4718-8F03-F01B629E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4BBAF-670B-4EC9-888D-5FBB4E6D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A037D4-DB69-4CD9-B721-326EB9AED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6E921E-B1AF-4F41-AE18-384CB5347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3C3953-BC26-4730-B808-F3C82355D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C90442-F0B3-4AC6-B28F-5839ED66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69C771-09FE-4977-A242-1FB4EBB0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D723E4-35E4-4B3B-B889-62B17FF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D5695-5590-48EE-80A1-096AF8C8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69BA6F-F5F9-4177-87DD-A3E72225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2489EC-9F9B-4B2D-AE2F-61EB3EE1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A3F1B4-E210-446E-967F-6F990105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6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5B2B65-6DCF-4CCD-AC6C-0D97B828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0F06F0-FD27-44B8-997B-76E02CC6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7EB53-3A25-4710-BE71-217C3C1A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06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8676C-E9EC-45E9-BDF4-E58DEC38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37E54-D118-41A1-96FA-48086D3D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0F3AE-7D91-49D4-994B-03977FBF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CCBDB-3A5A-4BCB-A9F3-77984A59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FEE221-B9E3-45F3-A170-4C344E3F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CB250-6E11-4043-A4EB-8E5FC795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C316E-DD96-4953-8506-0DE19A36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2F0AFC-ED46-4886-8F7B-8D225FA6A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2E00C-A115-4A05-A116-F0EDE2628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D13E37-9CAB-4EFE-9560-64B9F54C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6D8EA4-CCD9-49C9-9ACC-C30C75FA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C9740-4528-412E-A3AD-2C62033B0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3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3C7C2F-F75A-490A-AE0E-FBDB5CA0F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0ADBE-5D0B-4F70-B08C-134592D7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E5018-A6D5-44AB-A331-23B68886B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CF768-9686-4852-A056-A6FE6462F28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B3414-0F29-4A29-BA7E-DDCCF3368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E3E48-0F0B-41C2-B438-AFE9AA5FE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0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FBB4F6-22E8-4D1A-848F-CC6810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5" r="9320"/>
          <a:stretch/>
        </p:blipFill>
        <p:spPr>
          <a:xfrm>
            <a:off x="-611" y="-892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19347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150%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PROVINCES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4DAE1BD-41A0-4A09-A902-C3292D174D28}"/>
              </a:ext>
            </a:extLst>
          </p:cNvPr>
          <p:cNvGrpSpPr/>
          <p:nvPr/>
        </p:nvGrpSpPr>
        <p:grpSpPr>
          <a:xfrm>
            <a:off x="5140107" y="581064"/>
            <a:ext cx="1886278" cy="1227556"/>
            <a:chOff x="5140107" y="581064"/>
            <a:chExt cx="1886278" cy="122755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25EF2AD-E55E-4E9C-87A4-850C54F368E9}"/>
                </a:ext>
              </a:extLst>
            </p:cNvPr>
            <p:cNvGrpSpPr/>
            <p:nvPr/>
          </p:nvGrpSpPr>
          <p:grpSpPr>
            <a:xfrm>
              <a:off x="5140107" y="995735"/>
              <a:ext cx="1857593" cy="812885"/>
              <a:chOff x="4886107" y="1122362"/>
              <a:chExt cx="185759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A1BFA8-1F25-4E8A-B1CD-A95F2C465C8D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B328FFE4-0258-4CB6-9CAB-B7D1A123FAE0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43B29DD-36C5-4BF5-9BB5-F114118B60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0619467-C9DC-4F67-9A36-B735CE0B6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528084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8661CB6-1BEE-418C-91BD-AB0E85EB4050}"/>
                </a:ext>
              </a:extLst>
            </p:cNvPr>
            <p:cNvSpPr txBox="1"/>
            <p:nvPr/>
          </p:nvSpPr>
          <p:spPr>
            <a:xfrm>
              <a:off x="5436847" y="581064"/>
              <a:ext cx="1589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EUROPA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7ACED05-6CEA-4EF0-A2CE-936E276F0925}"/>
              </a:ext>
            </a:extLst>
          </p:cNvPr>
          <p:cNvGrpSpPr/>
          <p:nvPr/>
        </p:nvGrpSpPr>
        <p:grpSpPr>
          <a:xfrm>
            <a:off x="10399509" y="1459100"/>
            <a:ext cx="1589273" cy="1227556"/>
            <a:chOff x="10399509" y="1459100"/>
            <a:chExt cx="1589273" cy="1227556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BF41190-985F-4AEE-872C-060F6350D0B8}"/>
                </a:ext>
              </a:extLst>
            </p:cNvPr>
            <p:cNvGrpSpPr/>
            <p:nvPr/>
          </p:nvGrpSpPr>
          <p:grpSpPr>
            <a:xfrm>
              <a:off x="10399509" y="1873771"/>
              <a:ext cx="1535331" cy="812885"/>
              <a:chOff x="4886107" y="1122362"/>
              <a:chExt cx="1535331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71A6ED0-61FB-4EBE-AFF0-A2D753485E37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88C2679-F4DC-4FF7-B907-DF8D370D4070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371A17C-B0AE-494D-ADDA-519FA4A05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D5D7168-8E04-4A20-A87D-8C82DECDA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20582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75ECDE1-F8E5-4D78-81B9-13AEF3225D2E}"/>
                </a:ext>
              </a:extLst>
            </p:cNvPr>
            <p:cNvSpPr txBox="1"/>
            <p:nvPr/>
          </p:nvSpPr>
          <p:spPr>
            <a:xfrm>
              <a:off x="10696249" y="1459100"/>
              <a:ext cx="129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CHINA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E6BC2BB-B677-4F47-8817-A776FF18B8EC}"/>
              </a:ext>
            </a:extLst>
          </p:cNvPr>
          <p:cNvGrpSpPr/>
          <p:nvPr/>
        </p:nvGrpSpPr>
        <p:grpSpPr>
          <a:xfrm>
            <a:off x="8101251" y="3588607"/>
            <a:ext cx="1870366" cy="827151"/>
            <a:chOff x="8101251" y="3588607"/>
            <a:chExt cx="1870366" cy="827151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FF7FFAE-D6E8-415C-A407-15CEF0424C5D}"/>
                </a:ext>
              </a:extLst>
            </p:cNvPr>
            <p:cNvGrpSpPr/>
            <p:nvPr/>
          </p:nvGrpSpPr>
          <p:grpSpPr>
            <a:xfrm rot="10800000">
              <a:off x="8114024" y="3588607"/>
              <a:ext cx="1857593" cy="812885"/>
              <a:chOff x="4886107" y="1122362"/>
              <a:chExt cx="185759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A64D74F-C7AA-44FE-BF78-F2B052A0C0CA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F5CDA58E-E416-47EF-99FC-8DDD6DB79781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0E7EEC4-98AC-43E3-A426-A7C109B17B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6D4DF2EC-129A-4DBF-AFCB-D68AB4CB6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528084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AE3F91C-32C2-4237-A124-5CE42DB2F531}"/>
                </a:ext>
              </a:extLst>
            </p:cNvPr>
            <p:cNvSpPr txBox="1"/>
            <p:nvPr/>
          </p:nvSpPr>
          <p:spPr>
            <a:xfrm>
              <a:off x="8101251" y="3954093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SE-ASIA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1848A76-2657-4DD2-91C0-354805BFAABD}"/>
              </a:ext>
            </a:extLst>
          </p:cNvPr>
          <p:cNvGrpSpPr/>
          <p:nvPr/>
        </p:nvGrpSpPr>
        <p:grpSpPr>
          <a:xfrm>
            <a:off x="6586140" y="2462827"/>
            <a:ext cx="2749805" cy="845045"/>
            <a:chOff x="6504519" y="2615223"/>
            <a:chExt cx="2749805" cy="845045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8BDA60-0A44-44CB-A90C-50EC74A0C679}"/>
                </a:ext>
              </a:extLst>
            </p:cNvPr>
            <p:cNvSpPr txBox="1"/>
            <p:nvPr/>
          </p:nvSpPr>
          <p:spPr>
            <a:xfrm>
              <a:off x="6743700" y="2998603"/>
              <a:ext cx="2510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MIDDLE EAST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AA8A3C2-BBFF-45AD-8F09-9A3CE133F399}"/>
                </a:ext>
              </a:extLst>
            </p:cNvPr>
            <p:cNvGrpSpPr/>
            <p:nvPr/>
          </p:nvGrpSpPr>
          <p:grpSpPr>
            <a:xfrm rot="10800000" flipH="1">
              <a:off x="6504519" y="2615223"/>
              <a:ext cx="2669114" cy="812885"/>
              <a:chOff x="4886107" y="1122362"/>
              <a:chExt cx="270355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55ADFED-6A4E-4D29-9100-6F8BD4779BB0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CB24A5B-8035-4913-A295-66E54D001D0A}"/>
                  </a:ext>
                </a:extLst>
              </p:cNvPr>
              <p:cNvCxnSpPr>
                <a:cxnSpLocks/>
                <a:stCxn id="46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8BDF8FB-D8EB-4031-AD7A-20F882579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5930E5C-AAF2-423F-819A-40749E62330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2374046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5CF8052-9B02-460A-8299-FFB8F019C260}"/>
              </a:ext>
            </a:extLst>
          </p:cNvPr>
          <p:cNvGrpSpPr/>
          <p:nvPr/>
        </p:nvGrpSpPr>
        <p:grpSpPr>
          <a:xfrm>
            <a:off x="3204029" y="2905770"/>
            <a:ext cx="3034788" cy="853799"/>
            <a:chOff x="3204029" y="2905770"/>
            <a:chExt cx="3034788" cy="853799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83A7D99-4013-4802-9097-F28E302A5567}"/>
                </a:ext>
              </a:extLst>
            </p:cNvPr>
            <p:cNvSpPr txBox="1"/>
            <p:nvPr/>
          </p:nvSpPr>
          <p:spPr>
            <a:xfrm>
              <a:off x="3204029" y="3297904"/>
              <a:ext cx="2796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NORTH AFRICA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E5F7CC0-3B68-47AE-8D39-EEDDA28234C0}"/>
                </a:ext>
              </a:extLst>
            </p:cNvPr>
            <p:cNvGrpSpPr/>
            <p:nvPr/>
          </p:nvGrpSpPr>
          <p:grpSpPr>
            <a:xfrm rot="10800000">
              <a:off x="3268133" y="2905770"/>
              <a:ext cx="2970684" cy="812885"/>
              <a:chOff x="4886107" y="1122362"/>
              <a:chExt cx="2970684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8A795C1-9349-42C3-B738-DFC57D4866E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756D643-A309-45D0-B8C6-53E0431F8011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FF4DCE8-93E3-4A22-80A4-F9EF04239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1FE9FC0-F047-4C92-9DD5-F41958A108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264117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6AFA87B-D471-40D8-810F-927221E6A569}"/>
              </a:ext>
            </a:extLst>
          </p:cNvPr>
          <p:cNvGrpSpPr/>
          <p:nvPr/>
        </p:nvGrpSpPr>
        <p:grpSpPr>
          <a:xfrm>
            <a:off x="3633218" y="4227019"/>
            <a:ext cx="3428216" cy="847316"/>
            <a:chOff x="3633218" y="4227019"/>
            <a:chExt cx="3428216" cy="847316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9147305-AFC4-48CA-9DB8-1E00F72D6777}"/>
                </a:ext>
              </a:extLst>
            </p:cNvPr>
            <p:cNvSpPr txBox="1"/>
            <p:nvPr/>
          </p:nvSpPr>
          <p:spPr>
            <a:xfrm>
              <a:off x="3633218" y="4612670"/>
              <a:ext cx="3140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HORN OF AFRICA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BE793DC-5729-4C68-9DCB-E4F826C0A207}"/>
                </a:ext>
              </a:extLst>
            </p:cNvPr>
            <p:cNvGrpSpPr/>
            <p:nvPr/>
          </p:nvGrpSpPr>
          <p:grpSpPr>
            <a:xfrm rot="10800000">
              <a:off x="3695700" y="4227019"/>
              <a:ext cx="3365734" cy="812885"/>
              <a:chOff x="4886107" y="1122362"/>
              <a:chExt cx="3365734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A1A282FE-58F3-4E9A-A6B1-47FC91B2CAE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F6FB3DB-67FF-447F-AD7F-1725A3C6C384}"/>
                  </a:ext>
                </a:extLst>
              </p:cNvPr>
              <p:cNvCxnSpPr>
                <a:cxnSpLocks/>
                <a:stCxn id="6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08ADA567-6F0E-4F59-90F7-D49AF1E04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CFFE704-A94E-402C-930D-8C2E37D36E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036226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190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45D665-CBCE-4C16-A8B9-AFB8FC955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10086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1200%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44602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36B094-37D6-41D7-9113-BE5D294F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8" t="8519" r="50972" b="13704"/>
          <a:stretch/>
        </p:blipFill>
        <p:spPr>
          <a:xfrm>
            <a:off x="0" y="0"/>
            <a:ext cx="3035300" cy="68453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EB05BD-80BB-46E0-ABD2-3BD2D672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t="10617" r="44059" b="14321"/>
          <a:stretch/>
        </p:blipFill>
        <p:spPr>
          <a:xfrm>
            <a:off x="3035300" y="7682"/>
            <a:ext cx="3060700" cy="68597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BA3FE8-0B61-49BD-A4A2-8601101324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8273" r="49841" b="14690"/>
          <a:stretch/>
        </p:blipFill>
        <p:spPr>
          <a:xfrm>
            <a:off x="6096000" y="7682"/>
            <a:ext cx="3060700" cy="68751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AC1EE9-89C5-41DB-9133-400F998BB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0" t="8272" r="50608" b="13704"/>
          <a:stretch/>
        </p:blipFill>
        <p:spPr>
          <a:xfrm>
            <a:off x="9156700" y="-893"/>
            <a:ext cx="3035299" cy="68588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TILES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FOR URBANS</a:t>
            </a:r>
          </a:p>
        </p:txBody>
      </p:sp>
    </p:spTree>
    <p:extLst>
      <p:ext uri="{BB962C8B-B14F-4D97-AF65-F5344CB8AC3E}">
        <p14:creationId xmlns:p14="http://schemas.microsoft.com/office/powerpoint/2010/main" val="325899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C3108CBD-DEB2-429E-A244-710A3E053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2" t="20065" r="45940"/>
          <a:stretch/>
        </p:blipFill>
        <p:spPr>
          <a:xfrm>
            <a:off x="1" y="-2651"/>
            <a:ext cx="6096000" cy="68606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STRAITS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A1326B-3CB5-4353-9BD9-521C27BABB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7" t="16790" r="45127" b="11234"/>
          <a:stretch/>
        </p:blipFill>
        <p:spPr>
          <a:xfrm>
            <a:off x="6096000" y="0"/>
            <a:ext cx="6096000" cy="686962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4935AC-8AFA-4656-9F81-BAB1CDB64AC9}"/>
              </a:ext>
            </a:extLst>
          </p:cNvPr>
          <p:cNvGrpSpPr/>
          <p:nvPr/>
        </p:nvGrpSpPr>
        <p:grpSpPr>
          <a:xfrm>
            <a:off x="2600588" y="2228900"/>
            <a:ext cx="2163903" cy="442336"/>
            <a:chOff x="3417621" y="132537"/>
            <a:chExt cx="2163903" cy="44233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597879A-1147-4C43-AFA9-067021DEF0EE}"/>
                </a:ext>
              </a:extLst>
            </p:cNvPr>
            <p:cNvSpPr txBox="1"/>
            <p:nvPr/>
          </p:nvSpPr>
          <p:spPr>
            <a:xfrm>
              <a:off x="3417621" y="267096"/>
              <a:ext cx="2163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Sōya</a:t>
              </a:r>
              <a:r>
                <a:rPr lang="en-US" altLang="zh-CN" sz="1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1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8AF1513-DE81-4333-8A77-594237A2263B}"/>
                </a:ext>
              </a:extLst>
            </p:cNvPr>
            <p:cNvGrpSpPr/>
            <p:nvPr/>
          </p:nvGrpSpPr>
          <p:grpSpPr>
            <a:xfrm rot="10800000">
              <a:off x="3485147" y="132537"/>
              <a:ext cx="1467852" cy="442336"/>
              <a:chOff x="4886107" y="1122362"/>
              <a:chExt cx="2697486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B153A57-D75D-458A-A948-3661CD7B44F2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21C8182-CC71-42E1-AE3B-015552635FAD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E706CB03-EDB8-4EAA-A225-0C8A37601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01A63997-5CF3-4AAB-ABE6-A1BD596E356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4" y="1122364"/>
                <a:ext cx="236797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AEA9D74-C765-4F67-ADA9-5889A5D475E3}"/>
              </a:ext>
            </a:extLst>
          </p:cNvPr>
          <p:cNvGrpSpPr/>
          <p:nvPr/>
        </p:nvGrpSpPr>
        <p:grpSpPr>
          <a:xfrm>
            <a:off x="3759988" y="3369140"/>
            <a:ext cx="2279668" cy="442336"/>
            <a:chOff x="4318107" y="1929715"/>
            <a:chExt cx="2279668" cy="44233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A24375E-5A14-4B7E-AD17-0E3EA9AC365F}"/>
                </a:ext>
              </a:extLst>
            </p:cNvPr>
            <p:cNvSpPr txBox="1"/>
            <p:nvPr/>
          </p:nvSpPr>
          <p:spPr>
            <a:xfrm>
              <a:off x="4433872" y="2061211"/>
              <a:ext cx="2163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Stugaru</a:t>
              </a:r>
              <a:r>
                <a:rPr lang="en-US" altLang="zh-CN" sz="1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1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5C337BB-B249-4D7F-818D-B54E7B1FE8DD}"/>
                </a:ext>
              </a:extLst>
            </p:cNvPr>
            <p:cNvGrpSpPr/>
            <p:nvPr/>
          </p:nvGrpSpPr>
          <p:grpSpPr>
            <a:xfrm rot="10800000" flipH="1">
              <a:off x="4318107" y="1929715"/>
              <a:ext cx="1631842" cy="442336"/>
              <a:chOff x="4886107" y="1122362"/>
              <a:chExt cx="3011186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F60CCAD-7420-4657-9B96-E98D8A5221B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05765DC-14D2-45B2-806E-354EF495BF43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8A14A264-6F52-48F4-BAF8-64AB2480C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31EBEAF-9E27-426C-B414-BB099E6901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268167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86C540-5E2C-47A9-BEED-5243732A7B12}"/>
              </a:ext>
            </a:extLst>
          </p:cNvPr>
          <p:cNvGrpSpPr/>
          <p:nvPr/>
        </p:nvGrpSpPr>
        <p:grpSpPr>
          <a:xfrm>
            <a:off x="968794" y="4490444"/>
            <a:ext cx="2279667" cy="747034"/>
            <a:chOff x="1006716" y="3652000"/>
            <a:chExt cx="2279667" cy="74703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DA455CD-6F19-4200-910B-D7AF5F336831}"/>
                </a:ext>
              </a:extLst>
            </p:cNvPr>
            <p:cNvSpPr txBox="1"/>
            <p:nvPr/>
          </p:nvSpPr>
          <p:spPr>
            <a:xfrm>
              <a:off x="1122480" y="3652000"/>
              <a:ext cx="2163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Korea Strait</a:t>
              </a:r>
              <a:endParaRPr lang="zh-CN" altLang="en-US" sz="1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5BC2DB3-0E1A-4794-858A-D5457A3D951C}"/>
                </a:ext>
              </a:extLst>
            </p:cNvPr>
            <p:cNvGrpSpPr/>
            <p:nvPr/>
          </p:nvGrpSpPr>
          <p:grpSpPr>
            <a:xfrm rot="10800000" flipH="1" flipV="1">
              <a:off x="1006716" y="3962839"/>
              <a:ext cx="1447381" cy="436195"/>
              <a:chOff x="4886107" y="1122362"/>
              <a:chExt cx="2670806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C9A0F9FE-13B2-4528-B5F3-5DE86043FAA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08497D23-6E1A-46FF-84D7-114558C29724}"/>
                  </a:ext>
                </a:extLst>
              </p:cNvPr>
              <p:cNvCxnSpPr>
                <a:cxnSpLocks/>
                <a:stCxn id="4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1D193C1-CC86-4DD7-8728-78DD36CFB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779DEF9-B6DC-4FA1-B4B0-8DFD65E891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234129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A8E159D-3EB9-4D4D-B277-B413E83F7FA4}"/>
              </a:ext>
            </a:extLst>
          </p:cNvPr>
          <p:cNvGrpSpPr/>
          <p:nvPr/>
        </p:nvGrpSpPr>
        <p:grpSpPr>
          <a:xfrm>
            <a:off x="1359154" y="5799636"/>
            <a:ext cx="2279668" cy="747034"/>
            <a:chOff x="1006715" y="3652000"/>
            <a:chExt cx="2279668" cy="747034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4C3C9A9-FCC5-4779-AF7E-6C28B2A7D727}"/>
                </a:ext>
              </a:extLst>
            </p:cNvPr>
            <p:cNvSpPr txBox="1"/>
            <p:nvPr/>
          </p:nvSpPr>
          <p:spPr>
            <a:xfrm>
              <a:off x="1122480" y="3652000"/>
              <a:ext cx="2163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</a:t>
              </a:r>
              <a:r>
                <a:rPr lang="en-US" altLang="zh-CN" sz="14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Ōsumi</a:t>
              </a:r>
              <a:r>
                <a:rPr lang="en-US" altLang="zh-CN" sz="1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1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15E4C98B-966C-451C-A10D-437967FBAEB3}"/>
                </a:ext>
              </a:extLst>
            </p:cNvPr>
            <p:cNvGrpSpPr/>
            <p:nvPr/>
          </p:nvGrpSpPr>
          <p:grpSpPr>
            <a:xfrm rot="10800000" flipH="1" flipV="1">
              <a:off x="1006715" y="3962839"/>
              <a:ext cx="1535130" cy="436195"/>
              <a:chOff x="4886107" y="1122362"/>
              <a:chExt cx="283272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23B87396-61B4-49AE-9BFF-606BC9AC8AA5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158892C-111F-4BF2-851A-73CC7A2270FD}"/>
                  </a:ext>
                </a:extLst>
              </p:cNvPr>
              <p:cNvCxnSpPr>
                <a:cxnSpLocks/>
                <a:stCxn id="5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1D0F16CA-C150-49A5-A7AE-10BE34C387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FEE8A1BC-9CD4-4663-ABB4-5A20280242D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250321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38339C8-472A-4830-BE89-70BE5C6E0D7E}"/>
              </a:ext>
            </a:extLst>
          </p:cNvPr>
          <p:cNvGrpSpPr/>
          <p:nvPr/>
        </p:nvGrpSpPr>
        <p:grpSpPr>
          <a:xfrm>
            <a:off x="1537723" y="4989647"/>
            <a:ext cx="2279668" cy="747034"/>
            <a:chOff x="1006715" y="3652000"/>
            <a:chExt cx="2279668" cy="747034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8E29CDE-0531-41AD-BB19-068B9A5133AF}"/>
                </a:ext>
              </a:extLst>
            </p:cNvPr>
            <p:cNvSpPr txBox="1"/>
            <p:nvPr/>
          </p:nvSpPr>
          <p:spPr>
            <a:xfrm>
              <a:off x="1122480" y="3652000"/>
              <a:ext cx="2163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Kanmon</a:t>
              </a:r>
              <a:r>
                <a:rPr lang="en-US" altLang="zh-CN" sz="1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1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A184DBC-167C-4533-8A11-40146CD2870C}"/>
                </a:ext>
              </a:extLst>
            </p:cNvPr>
            <p:cNvGrpSpPr/>
            <p:nvPr/>
          </p:nvGrpSpPr>
          <p:grpSpPr>
            <a:xfrm rot="10800000" flipH="1" flipV="1">
              <a:off x="1006715" y="3962839"/>
              <a:ext cx="1535130" cy="436195"/>
              <a:chOff x="4886107" y="1122362"/>
              <a:chExt cx="283272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BDBE07F3-2CB4-407B-80AE-E43223A30838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FDF772B-4BC6-4BCB-8466-E45D90B3A580}"/>
                  </a:ext>
                </a:extLst>
              </p:cNvPr>
              <p:cNvCxnSpPr>
                <a:cxnSpLocks/>
                <a:stCxn id="67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31C3EC1B-E70E-43C0-994C-504833AA2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2D5F915A-3C38-4D75-B95D-57C801410EE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250321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550612C-7B40-4F41-B869-D1F69F45B37F}"/>
              </a:ext>
            </a:extLst>
          </p:cNvPr>
          <p:cNvGrpSpPr/>
          <p:nvPr/>
        </p:nvGrpSpPr>
        <p:grpSpPr>
          <a:xfrm>
            <a:off x="3875751" y="339884"/>
            <a:ext cx="2279668" cy="442336"/>
            <a:chOff x="4318107" y="1929715"/>
            <a:chExt cx="2279668" cy="442336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A5B62BC-849A-420A-B45C-8FB2186A64EB}"/>
                </a:ext>
              </a:extLst>
            </p:cNvPr>
            <p:cNvSpPr txBox="1"/>
            <p:nvPr/>
          </p:nvSpPr>
          <p:spPr>
            <a:xfrm>
              <a:off x="4433872" y="2061211"/>
              <a:ext cx="2163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Tartary Strait</a:t>
              </a:r>
              <a:endParaRPr lang="zh-CN" altLang="en-US" sz="1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2CC3054-3E4C-4780-8F74-268E8CBCFF9C}"/>
                </a:ext>
              </a:extLst>
            </p:cNvPr>
            <p:cNvGrpSpPr/>
            <p:nvPr/>
          </p:nvGrpSpPr>
          <p:grpSpPr>
            <a:xfrm rot="10800000" flipH="1">
              <a:off x="4318107" y="1929715"/>
              <a:ext cx="1631842" cy="442336"/>
              <a:chOff x="4886107" y="1122362"/>
              <a:chExt cx="3011186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736DBEA0-407B-4481-BDC6-7BF353D224AF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360775FA-BD62-4B46-AE27-7353D0037642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4D489504-D4E6-4625-BE3A-E76E6FB06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7B1D065-07B5-4074-B156-51662E9125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268167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3F0AB9A0-9CE5-46B6-A195-1E2D96950EA9}"/>
              </a:ext>
            </a:extLst>
          </p:cNvPr>
          <p:cNvSpPr txBox="1"/>
          <p:nvPr/>
        </p:nvSpPr>
        <p:spPr>
          <a:xfrm rot="18900000">
            <a:off x="1134504" y="3389927"/>
            <a:ext cx="2634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TRUE SEA OF JAPAN</a:t>
            </a:r>
            <a:endParaRPr lang="zh-CN" altLang="en-US" sz="14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50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49F7EA-CDEA-491B-A6E9-54D243064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6" t="9383" r="31111" b="14692"/>
          <a:stretch/>
        </p:blipFill>
        <p:spPr>
          <a:xfrm>
            <a:off x="0" y="0"/>
            <a:ext cx="6102056" cy="6858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51C377-7865-43A0-A42D-23A5F272F5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8642" r="50000" b="7654"/>
          <a:stretch/>
        </p:blipFill>
        <p:spPr>
          <a:xfrm>
            <a:off x="6102056" y="0"/>
            <a:ext cx="6089945" cy="685889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IMPASSABLE MOUNTAINS/DESERTS</a:t>
            </a:r>
          </a:p>
        </p:txBody>
      </p:sp>
    </p:spTree>
    <p:extLst>
      <p:ext uri="{BB962C8B-B14F-4D97-AF65-F5344CB8AC3E}">
        <p14:creationId xmlns:p14="http://schemas.microsoft.com/office/powerpoint/2010/main" val="323587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92EC7A4-8C3A-44F8-93BA-02620649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2" t="12081" r="23715" b="14247"/>
          <a:stretch/>
        </p:blipFill>
        <p:spPr>
          <a:xfrm>
            <a:off x="-1" y="0"/>
            <a:ext cx="779646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721B17-B0DF-437D-8D59-E0613B9D6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 r="71798" b="14198"/>
          <a:stretch/>
        </p:blipFill>
        <p:spPr>
          <a:xfrm>
            <a:off x="7796463" y="0"/>
            <a:ext cx="4395537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BB446C-4EBB-4C5E-9349-A602B92AD93A}"/>
              </a:ext>
            </a:extLst>
          </p:cNvPr>
          <p:cNvSpPr txBox="1"/>
          <p:nvPr/>
        </p:nvSpPr>
        <p:spPr>
          <a:xfrm>
            <a:off x="81280" y="973691"/>
            <a:ext cx="3680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NEW    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SUPPRESSION </a:t>
            </a:r>
            <a:b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</a:br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UNIT   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211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94C100-F9E4-400A-8197-9B3DE215B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3" t="7742" r="32530" b="14221"/>
          <a:stretch/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RAILWAY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09B23-516C-4D0C-AC9C-E02E3753F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8518" r="45204" b="14197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FE9852-7E6F-4A75-B717-0088D7C8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26" b="31290"/>
          <a:stretch/>
        </p:blipFill>
        <p:spPr>
          <a:xfrm>
            <a:off x="6105492" y="-892"/>
            <a:ext cx="6105492" cy="68580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D103B6-A4ED-4509-8F97-3C8C6694C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921"/>
          <a:stretch/>
        </p:blipFill>
        <p:spPr>
          <a:xfrm>
            <a:off x="0" y="0"/>
            <a:ext cx="6105492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MINING RESOURCES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(BETA)</a:t>
            </a:r>
          </a:p>
        </p:txBody>
      </p:sp>
    </p:spTree>
    <p:extLst>
      <p:ext uri="{BB962C8B-B14F-4D97-AF65-F5344CB8AC3E}">
        <p14:creationId xmlns:p14="http://schemas.microsoft.com/office/powerpoint/2010/main" val="415615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82</Words>
  <Application>Microsoft Office PowerPoint</Application>
  <PresentationFormat>宽屏</PresentationFormat>
  <Paragraphs>44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Xu</dc:creator>
  <cp:lastModifiedBy>Cheng Xu</cp:lastModifiedBy>
  <cp:revision>71</cp:revision>
  <dcterms:created xsi:type="dcterms:W3CDTF">2021-12-05T14:03:42Z</dcterms:created>
  <dcterms:modified xsi:type="dcterms:W3CDTF">2021-12-05T16:16:48Z</dcterms:modified>
</cp:coreProperties>
</file>